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5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406" r:id="rId18"/>
    <p:sldId id="407" r:id="rId19"/>
    <p:sldId id="417" r:id="rId20"/>
    <p:sldId id="415" r:id="rId21"/>
    <p:sldId id="416" r:id="rId22"/>
    <p:sldId id="418" r:id="rId23"/>
    <p:sldId id="475" r:id="rId24"/>
    <p:sldId id="474" r:id="rId25"/>
    <p:sldId id="476" r:id="rId26"/>
    <p:sldId id="477" r:id="rId27"/>
    <p:sldId id="422" r:id="rId28"/>
    <p:sldId id="423" r:id="rId29"/>
    <p:sldId id="424" r:id="rId30"/>
    <p:sldId id="425" r:id="rId31"/>
    <p:sldId id="428" r:id="rId32"/>
    <p:sldId id="429" r:id="rId33"/>
    <p:sldId id="426" r:id="rId34"/>
    <p:sldId id="397" r:id="rId35"/>
    <p:sldId id="427" r:id="rId36"/>
    <p:sldId id="431" r:id="rId37"/>
    <p:sldId id="447" r:id="rId38"/>
    <p:sldId id="451" r:id="rId39"/>
    <p:sldId id="452" r:id="rId40"/>
    <p:sldId id="453" r:id="rId41"/>
    <p:sldId id="454" r:id="rId42"/>
    <p:sldId id="472" r:id="rId43"/>
    <p:sldId id="455" r:id="rId44"/>
    <p:sldId id="450" r:id="rId45"/>
    <p:sldId id="456" r:id="rId46"/>
    <p:sldId id="457" r:id="rId47"/>
    <p:sldId id="458" r:id="rId48"/>
    <p:sldId id="459" r:id="rId49"/>
    <p:sldId id="460" r:id="rId50"/>
    <p:sldId id="473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70" r:id="rId59"/>
    <p:sldId id="469" r:id="rId60"/>
    <p:sldId id="471" r:id="rId61"/>
    <p:sldId id="402" r:id="rId62"/>
    <p:sldId id="404" r:id="rId63"/>
    <p:sldId id="44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 autoAdjust="0"/>
    <p:restoredTop sz="86833" autoAdjust="0"/>
  </p:normalViewPr>
  <p:slideViewPr>
    <p:cSldViewPr>
      <p:cViewPr varScale="1">
        <p:scale>
          <a:sx n="127" d="100"/>
          <a:sy n="127" d="100"/>
        </p:scale>
        <p:origin x="-176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7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7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8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8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8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96203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75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71956" y="228600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Jumble of Phenomena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64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64856" y="30480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313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4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4648200" y="3581400"/>
            <a:ext cx="11430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553200" y="35052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8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159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420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 and Coherence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965960"/>
            <a:ext cx="522514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87120" y="2051536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13666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38910" y="48972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47677" y="19137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21689" y="5507242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2719910" y="511413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63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  <a:endParaRPr lang="en-US" sz="3200" dirty="0" smtClean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weibulldata_fi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6033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286000" y="2375327"/>
            <a:ext cx="22098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8400" y="1752600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95800" y="2362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76800" y="3962400"/>
            <a:ext cx="253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11% </a:t>
            </a:r>
            <a:r>
              <a:rPr lang="en-US" dirty="0" smtClean="0"/>
              <a:t>Contrast</a:t>
            </a:r>
          </a:p>
          <a:p>
            <a:pPr algn="ctr"/>
            <a:r>
              <a:rPr lang="en-US" dirty="0" smtClean="0"/>
              <a:t>Discrimination Threshold</a:t>
            </a:r>
            <a:endParaRPr lang="en-US" dirty="0"/>
          </a:p>
        </p:txBody>
      </p:sp>
      <p:pic>
        <p:nvPicPr>
          <p:cNvPr id="15" name="Picture 14" descr="weibulldata_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5705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weibullfullpl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308111" cy="3390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45527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55288" y="37002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endParaRPr lang="en-US" dirty="0"/>
          </a:p>
        </p:txBody>
      </p:sp>
      <p:pic>
        <p:nvPicPr>
          <p:cNvPr id="10" name="Picture 9" descr="weibullfull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308111" cy="3390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55288" y="37002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endParaRPr lang="en-US" dirty="0"/>
          </a:p>
        </p:txBody>
      </p:sp>
      <p:pic>
        <p:nvPicPr>
          <p:cNvPr id="10" name="Picture 9" descr="weibullfull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308111" cy="33909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95400" y="22860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Easier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14821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55288" y="37002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endParaRPr lang="en-US" dirty="0"/>
          </a:p>
        </p:txBody>
      </p:sp>
      <p:pic>
        <p:nvPicPr>
          <p:cNvPr id="2" name="Picture 1" descr="weibullaware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14400"/>
            <a:ext cx="4368800" cy="38179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3171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84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57200" y="2133600"/>
            <a:ext cx="3862411" cy="2585383"/>
            <a:chOff x="685800" y="1072217"/>
            <a:chExt cx="7391400" cy="4947583"/>
          </a:xfrm>
        </p:grpSpPr>
        <p:sp>
          <p:nvSpPr>
            <p:cNvPr id="2" name="Rectangle 1"/>
            <p:cNvSpPr/>
            <p:nvPr/>
          </p:nvSpPr>
          <p:spPr>
            <a:xfrm>
              <a:off x="914400" y="1828800"/>
              <a:ext cx="2286000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5800" y="4114800"/>
              <a:ext cx="2286000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A</a:t>
              </a:r>
              <a:endParaRPr lang="en-US" sz="9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24200" y="1828800"/>
              <a:ext cx="4953000" cy="2209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24200" y="4114800"/>
              <a:ext cx="4953000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49689" y="4114800"/>
              <a:ext cx="1689605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Cued: Contrast</a:t>
              </a:r>
            </a:p>
            <a:p>
              <a:pPr algn="ctr"/>
              <a:r>
                <a:rPr lang="en-US" sz="900" dirty="0" smtClean="0"/>
                <a:t>Attended</a:t>
              </a:r>
              <a:endParaRPr lang="en-US" sz="9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10" y="1905001"/>
              <a:ext cx="1935818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Catch: Coherence</a:t>
              </a:r>
            </a:p>
            <a:p>
              <a:pPr algn="ctr"/>
              <a:r>
                <a:rPr lang="en-US" sz="900" dirty="0" smtClean="0"/>
                <a:t>Unattended</a:t>
              </a:r>
              <a:endParaRPr lang="en-US" sz="9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90227" y="1072217"/>
              <a:ext cx="2259358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Perceptually Distinct:</a:t>
              </a:r>
            </a:p>
            <a:p>
              <a:pPr algn="ctr"/>
              <a:r>
                <a:rPr lang="en-US" sz="900" dirty="0" smtClean="0"/>
                <a:t>Aware</a:t>
              </a:r>
              <a:endParaRPr lang="en-US" sz="9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97052" y="1072217"/>
              <a:ext cx="2350487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Perceptually Identical:</a:t>
              </a:r>
            </a:p>
            <a:p>
              <a:pPr algn="ctr"/>
              <a:r>
                <a:rPr lang="en-US" sz="900" dirty="0" smtClean="0"/>
                <a:t>Unaware</a:t>
              </a:r>
              <a:endParaRPr lang="en-US" sz="90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895600" y="1752600"/>
              <a:ext cx="0" cy="426720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410200" y="1752600"/>
              <a:ext cx="0" cy="426720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431482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380" y="429196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380" y="222816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121" y="225864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2" name="Picture 21" descr="weibullawareplo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00200"/>
            <a:ext cx="4368800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3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weibullaware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05000"/>
            <a:ext cx="4368800" cy="38179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1981200" y="3429000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23" name="Oval 22"/>
          <p:cNvSpPr/>
          <p:nvPr/>
        </p:nvSpPr>
        <p:spPr>
          <a:xfrm>
            <a:off x="1981200" y="3429000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8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7239000" y="22098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24800" y="22098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248400" y="220980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0200" y="1447800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67600" y="1371600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924800" y="22098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25" name="Oval 24"/>
          <p:cNvSpPr/>
          <p:nvPr/>
        </p:nvSpPr>
        <p:spPr>
          <a:xfrm>
            <a:off x="1981200" y="2590800"/>
            <a:ext cx="687912" cy="21671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/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8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6" y="457200"/>
            <a:ext cx="5299364" cy="6858000"/>
          </a:xfrm>
          <a:prstGeom prst="rect">
            <a:avLst/>
          </a:prstGeom>
        </p:spPr>
      </p:pic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057400" y="32766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320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6" y="457200"/>
            <a:ext cx="5299364" cy="6858000"/>
          </a:xfrm>
          <a:prstGeom prst="rect">
            <a:avLst/>
          </a:prstGeom>
        </p:spPr>
      </p:pic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0" y="36576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57400" y="32766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53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pic>
        <p:nvPicPr>
          <p:cNvPr id="6" name="Picture 5" descr="2norm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600"/>
            <a:ext cx="3606800" cy="245181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5299364" cy="6858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57800" y="51816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3492585" y="31368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562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2norm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5299364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57800" y="51816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492585" y="31368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417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2norm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321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28600"/>
            <a:ext cx="5299364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23164" y="54864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762749" y="34416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448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pic>
        <p:nvPicPr>
          <p:cNvPr id="16" name="Picture 15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307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248400" y="16764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19600" y="44196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959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672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985838" y="2362200"/>
            <a:ext cx="7172325" cy="3333750"/>
            <a:chOff x="990600" y="2362200"/>
            <a:chExt cx="7172325" cy="33337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267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3000" y="16764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Cued</a:t>
            </a:r>
            <a:r>
              <a:rPr lang="en-US" dirty="0" smtClean="0"/>
              <a:t>: Contrast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10363" y="32766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19500" y="3886200"/>
            <a:ext cx="1905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96000" y="1676400"/>
            <a:ext cx="183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Catch</a:t>
            </a:r>
            <a:r>
              <a:rPr lang="en-US" dirty="0" smtClean="0"/>
              <a:t>: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672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985838" y="2362200"/>
            <a:ext cx="7172325" cy="3333750"/>
            <a:chOff x="990600" y="2362200"/>
            <a:chExt cx="7172325" cy="33337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267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43000" y="16764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Catch</a:t>
            </a:r>
            <a:r>
              <a:rPr lang="en-US" dirty="0" smtClean="0"/>
              <a:t>: Contrast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10363" y="32766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638550" y="3886200"/>
            <a:ext cx="1866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96000" y="1676400"/>
            <a:ext cx="178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Cued</a:t>
            </a:r>
            <a:r>
              <a:rPr lang="en-US" dirty="0" smtClean="0"/>
              <a:t>: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3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62636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96203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6401</TotalTime>
  <Words>923</Words>
  <Application>Microsoft Macintosh PowerPoint</Application>
  <PresentationFormat>On-screen Show (4:3)</PresentationFormat>
  <Paragraphs>324</Paragraphs>
  <Slides>63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195</cp:revision>
  <dcterms:created xsi:type="dcterms:W3CDTF">2015-02-02T04:45:42Z</dcterms:created>
  <dcterms:modified xsi:type="dcterms:W3CDTF">2015-04-15T01:20:47Z</dcterms:modified>
</cp:coreProperties>
</file>